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68" r:id="rId3"/>
    <p:sldId id="281" r:id="rId4"/>
    <p:sldId id="282" r:id="rId5"/>
    <p:sldId id="283" r:id="rId6"/>
    <p:sldId id="284" r:id="rId7"/>
    <p:sldId id="288" r:id="rId8"/>
    <p:sldId id="293" r:id="rId9"/>
    <p:sldId id="299" r:id="rId10"/>
    <p:sldId id="290" r:id="rId11"/>
    <p:sldId id="292" r:id="rId12"/>
    <p:sldId id="300" r:id="rId13"/>
    <p:sldId id="291" r:id="rId14"/>
    <p:sldId id="289" r:id="rId15"/>
    <p:sldId id="294" r:id="rId16"/>
    <p:sldId id="298" r:id="rId17"/>
    <p:sldId id="297" r:id="rId18"/>
    <p:sldId id="29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438"/>
    <a:srgbClr val="000000"/>
    <a:srgbClr val="F5F2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1"/>
    <p:restoredTop sz="94582"/>
  </p:normalViewPr>
  <p:slideViewPr>
    <p:cSldViewPr snapToGrid="0" snapToObjects="1">
      <p:cViewPr varScale="1">
        <p:scale>
          <a:sx n="108" d="100"/>
          <a:sy n="108" d="100"/>
        </p:scale>
        <p:origin x="9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D2FA6-3BE8-1C43-8D81-F73675BD8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BE1CD-FA72-7F4F-9412-EAF40BEF80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878AA-DCC4-5A45-82D7-E9E31799C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C4A4-3CBC-5C45-83AD-CBF4D4CA06D6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0268-956B-7148-A5F4-ECC217150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7BFC4-4221-D34F-BDCF-9887B293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12A-C924-4149-BD42-03CB2380B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60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2D158-AAA0-A343-9411-9F24D96B7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B7FAF0-9924-D946-ABA3-AB117A50B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36F43-93E1-AF4F-AD09-4B4CBB8C3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C4A4-3CBC-5C45-83AD-CBF4D4CA06D6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57F47-A559-1942-910D-581115026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35733-A410-6649-A438-529A9C19C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12A-C924-4149-BD42-03CB2380B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00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F2BCD6-BD0D-FF48-B011-A2EB0A1266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E4F3A2-8A69-0941-A4AA-646E371D67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81D0E-5CE1-6F40-9067-69F67BAC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C4A4-3CBC-5C45-83AD-CBF4D4CA06D6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7C5DC-6190-3D4D-AFFE-4B420D8C1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B77B1E-BA87-CC4B-B16E-4F5D022A5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12A-C924-4149-BD42-03CB2380B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70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D804C-D81D-434B-81E9-7725CEA4E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3B2D9-9FB1-C345-A55D-AC1F579835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3AF66-AA82-6F4F-AA4E-EF4B85142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C4A4-3CBC-5C45-83AD-CBF4D4CA06D6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FEB0-3C4A-6E41-AF1F-33CCB3B20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7B4FA-5E4D-1840-A4FA-F953105E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12A-C924-4149-BD42-03CB2380B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1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DE08B-069D-3740-87C6-2F7FD82B1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FC516-9994-7947-A12C-F26A571A6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117F4-9279-7A48-8E41-8E7A158E5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C4A4-3CBC-5C45-83AD-CBF4D4CA06D6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32DEC-377D-CF4B-A248-E7F0F326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DE5EF-E6B5-B248-A3FF-FDEB130D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12A-C924-4149-BD42-03CB2380B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2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5062F-7E36-0446-8AD2-ECFF3B9B6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11429-A2F9-F34A-9940-764D2E6445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EE355-42C6-BB48-B736-9EDD6E30F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ECAA13-2F3F-394D-ACB6-08647FF2B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C4A4-3CBC-5C45-83AD-CBF4D4CA06D6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315240-5C5C-1848-AC76-D2B3462E5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BEA5AD-ABBE-3C43-B2F8-0BED67AA2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12A-C924-4149-BD42-03CB2380B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34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92B08-3175-6747-B991-04976599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078AD2-4BBA-CF48-A888-1FD7AE6E8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27F70D-FDB0-D04F-AF50-88F29E347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A5FD5F-85C3-9E44-A677-C8C10D45F7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1D49FC-ABF2-A946-B1BB-B5225FA47E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55189C-78C3-C74B-803F-B4C50237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C4A4-3CBC-5C45-83AD-CBF4D4CA06D6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45F22E-B3D2-6046-AF3C-2583FAEB6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9799D2-1741-7745-B458-8D127A245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12A-C924-4149-BD42-03CB2380B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24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B9A31-E5DC-FC49-948C-435A14D4D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A7E522-85F4-5540-B25E-314021973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C4A4-3CBC-5C45-83AD-CBF4D4CA06D6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65714C-01C5-CF4D-B5FF-22BD57D16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4DA5B-A4A3-B24F-9AB3-825B1F7C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12A-C924-4149-BD42-03CB2380B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09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1A12EC-B4CE-5043-AB95-42154286E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C4A4-3CBC-5C45-83AD-CBF4D4CA06D6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906036-BACB-5843-9750-2C4120436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EFEB5-C7FA-B74B-9003-D63BCB533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12A-C924-4149-BD42-03CB2380B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76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85EB4-230B-DA44-B6F2-D1F372CCD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F1916-413A-EF4B-A522-1C7CF98D3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08F1C-7A3F-AB41-A796-4361E0E9C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C647F7-CCC5-F547-8666-7B7A0E782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C4A4-3CBC-5C45-83AD-CBF4D4CA06D6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AFA0A-39B6-B848-807D-95ABB9536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A1E0F2-D350-A347-B426-8F819660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12A-C924-4149-BD42-03CB2380B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06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CF1C2-F58C-EC4C-ACCA-5FC833E6C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6966A1-BC3D-1647-BCC7-248073079E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E43E8D-9E10-1146-869F-6A9FE339A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52EE03-1B56-CF40-B914-02D57AE4B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0C4A4-3CBC-5C45-83AD-CBF4D4CA06D6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B69E4-C175-7543-98D0-466C2675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E9B6FB-AAAE-AC47-914A-2F8843EC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12A-C924-4149-BD42-03CB2380B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91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B80E03-4C55-D842-841C-915C1A3B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A54F48-93C2-C545-92AF-92FD3A610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67386-8553-6944-98EB-DDFDCD9E8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0C4A4-3CBC-5C45-83AD-CBF4D4CA06D6}" type="datetimeFigureOut">
              <a:rPr lang="en-US" smtClean="0"/>
              <a:t>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2C79D-8AB7-0349-8FC7-23A1B3116C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49C23-0C28-B34C-A5A0-343519D4D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9D12A-C924-4149-BD42-03CB2380B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6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75562-2E73-9549-BBE5-F7619DE8B698}"/>
              </a:ext>
            </a:extLst>
          </p:cNvPr>
          <p:cNvSpPr/>
          <p:nvPr/>
        </p:nvSpPr>
        <p:spPr>
          <a:xfrm>
            <a:off x="0" y="0"/>
            <a:ext cx="6075680" cy="6858000"/>
          </a:xfrm>
          <a:prstGeom prst="rect">
            <a:avLst/>
          </a:prstGeom>
          <a:solidFill>
            <a:srgbClr val="FF4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808EC-53A3-FC46-9836-8C9193979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2C8A72-0691-4F47-8AB8-5D10968C8269}"/>
              </a:ext>
            </a:extLst>
          </p:cNvPr>
          <p:cNvSpPr txBox="1"/>
          <p:nvPr/>
        </p:nvSpPr>
        <p:spPr>
          <a:xfrm>
            <a:off x="690880" y="1717040"/>
            <a:ext cx="491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5F2E4"/>
                </a:solidFill>
                <a:latin typeface="Greta Sans Std" panose="02000000000000000000" pitchFamily="2" charset="77"/>
                <a:ea typeface="Greta Sans Std" panose="02000000000000000000" pitchFamily="2" charset="77"/>
              </a:rPr>
              <a:t>Börn</a:t>
            </a:r>
            <a:r>
              <a:rPr lang="en-US" b="1" dirty="0">
                <a:solidFill>
                  <a:srgbClr val="F5F2E4"/>
                </a:solidFill>
                <a:latin typeface="Greta Sans Std" panose="02000000000000000000" pitchFamily="2" charset="77"/>
                <a:ea typeface="Greta Sans Std" panose="02000000000000000000" pitchFamily="2" charset="77"/>
              </a:rPr>
              <a:t> </a:t>
            </a:r>
            <a:r>
              <a:rPr lang="en-US" b="1" dirty="0" err="1">
                <a:solidFill>
                  <a:srgbClr val="F5F2E4"/>
                </a:solidFill>
                <a:latin typeface="Greta Sans Std" panose="02000000000000000000" pitchFamily="2" charset="77"/>
                <a:ea typeface="Greta Sans Std" panose="02000000000000000000" pitchFamily="2" charset="77"/>
              </a:rPr>
              <a:t>við</a:t>
            </a:r>
            <a:r>
              <a:rPr lang="en-US" b="1" dirty="0">
                <a:solidFill>
                  <a:srgbClr val="F5F2E4"/>
                </a:solidFill>
                <a:latin typeface="Greta Sans Std" panose="02000000000000000000" pitchFamily="2" charset="77"/>
                <a:ea typeface="Greta Sans Std" panose="02000000000000000000" pitchFamily="2" charset="77"/>
              </a:rPr>
              <a:t> </a:t>
            </a:r>
            <a:r>
              <a:rPr lang="en-US" b="1" dirty="0" err="1">
                <a:solidFill>
                  <a:srgbClr val="F5F2E4"/>
                </a:solidFill>
                <a:latin typeface="Greta Sans Std" panose="02000000000000000000" pitchFamily="2" charset="77"/>
                <a:ea typeface="Greta Sans Std" panose="02000000000000000000" pitchFamily="2" charset="77"/>
              </a:rPr>
              <a:t>vinnu</a:t>
            </a:r>
            <a:r>
              <a:rPr lang="en-US" b="1" dirty="0">
                <a:solidFill>
                  <a:srgbClr val="F5F2E4"/>
                </a:solidFill>
                <a:latin typeface="Greta Sans Std" panose="02000000000000000000" pitchFamily="2" charset="77"/>
                <a:ea typeface="Greta Sans Std" panose="02000000000000000000" pitchFamily="2" charset="77"/>
              </a:rPr>
              <a:t> </a:t>
            </a:r>
            <a:r>
              <a:rPr lang="en-US" b="1" dirty="0" err="1">
                <a:solidFill>
                  <a:srgbClr val="F5F2E4"/>
                </a:solidFill>
                <a:latin typeface="Greta Sans Std" panose="02000000000000000000" pitchFamily="2" charset="77"/>
                <a:ea typeface="Greta Sans Std" panose="02000000000000000000" pitchFamily="2" charset="77"/>
              </a:rPr>
              <a:t>til</a:t>
            </a:r>
            <a:r>
              <a:rPr lang="en-US" b="1" dirty="0">
                <a:solidFill>
                  <a:srgbClr val="F5F2E4"/>
                </a:solidFill>
                <a:latin typeface="Greta Sans Std" panose="02000000000000000000" pitchFamily="2" charset="77"/>
                <a:ea typeface="Greta Sans Std" panose="02000000000000000000" pitchFamily="2" charset="77"/>
              </a:rPr>
              <a:t> </a:t>
            </a:r>
            <a:r>
              <a:rPr lang="en-US" b="1" dirty="0" err="1">
                <a:solidFill>
                  <a:srgbClr val="F5F2E4"/>
                </a:solidFill>
                <a:latin typeface="Greta Sans Std" panose="02000000000000000000" pitchFamily="2" charset="77"/>
                <a:ea typeface="Greta Sans Std" panose="02000000000000000000" pitchFamily="2" charset="77"/>
              </a:rPr>
              <a:t>sjávar</a:t>
            </a:r>
            <a:r>
              <a:rPr lang="en-US" b="1" dirty="0">
                <a:solidFill>
                  <a:srgbClr val="F5F2E4"/>
                </a:solidFill>
                <a:latin typeface="Greta Sans Std" panose="02000000000000000000" pitchFamily="2" charset="77"/>
                <a:ea typeface="Greta Sans Std" panose="02000000000000000000" pitchFamily="2" charset="77"/>
              </a:rPr>
              <a:t> og </a:t>
            </a:r>
            <a:r>
              <a:rPr lang="en-US" b="1" dirty="0" err="1">
                <a:solidFill>
                  <a:srgbClr val="F5F2E4"/>
                </a:solidFill>
                <a:latin typeface="Greta Sans Std" panose="02000000000000000000" pitchFamily="2" charset="77"/>
                <a:ea typeface="Greta Sans Std" panose="02000000000000000000" pitchFamily="2" charset="77"/>
              </a:rPr>
              <a:t>sveita</a:t>
            </a:r>
            <a:endParaRPr lang="en-US" b="1" dirty="0">
              <a:solidFill>
                <a:srgbClr val="F5F2E4"/>
              </a:solidFill>
              <a:latin typeface="Greta Sans Std" panose="02000000000000000000" pitchFamily="2" charset="77"/>
              <a:ea typeface="Greta Sans Std" panose="02000000000000000000" pitchFamily="2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2EF974-BD79-EF49-9E37-1FDF54166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786" r="407" b="1786"/>
          <a:stretch/>
        </p:blipFill>
        <p:spPr>
          <a:xfrm>
            <a:off x="6050579" y="0"/>
            <a:ext cx="6141421" cy="6858000"/>
          </a:xfrm>
          <a:prstGeom prst="rect">
            <a:avLst/>
          </a:prstGeom>
        </p:spPr>
      </p:pic>
      <p:pic>
        <p:nvPicPr>
          <p:cNvPr id="7" name="Picture 6" descr="A picture containing text, person, standing, outdoor&#10;&#10;Description automatically generated">
            <a:extLst>
              <a:ext uri="{FF2B5EF4-FFF2-40B4-BE49-F238E27FC236}">
                <a16:creationId xmlns:a16="http://schemas.microsoft.com/office/drawing/2014/main" id="{93EA7AC7-3816-4D22-9C5B-A66D6646A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0578" y="-1216242"/>
            <a:ext cx="6141421" cy="91254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A83375-F289-44B7-8F0A-9AF99EE79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2" y="232737"/>
            <a:ext cx="221932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75562-2E73-9549-BBE5-F7619DE8B6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E8978B5-A41A-4256-9FB0-C67B288E7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oup of women playing instruments&#10;&#10;Description automatically generated with low confidence">
            <a:extLst>
              <a:ext uri="{FF2B5EF4-FFF2-40B4-BE49-F238E27FC236}">
                <a16:creationId xmlns:a16="http://schemas.microsoft.com/office/drawing/2014/main" id="{7CDF9408-D7AF-4245-BD90-97F9C254F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522" y="0"/>
            <a:ext cx="7168955" cy="685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09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75562-2E73-9549-BBE5-F7619DE8B6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E8978B5-A41A-4256-9FB0-C67B288E7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oup of people on a motorcycle&#10;&#10;Description automatically generated with medium confidence">
            <a:extLst>
              <a:ext uri="{FF2B5EF4-FFF2-40B4-BE49-F238E27FC236}">
                <a16:creationId xmlns:a16="http://schemas.microsoft.com/office/drawing/2014/main" id="{5E9EAE61-491A-4E51-AA93-6389388CDB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374" y="0"/>
            <a:ext cx="93336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40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75562-2E73-9549-BBE5-F7619DE8B6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E8978B5-A41A-4256-9FB0-C67B288E7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grass, outdoor, outdoor object, field&#10;&#10;Description automatically generated">
            <a:extLst>
              <a:ext uri="{FF2B5EF4-FFF2-40B4-BE49-F238E27FC236}">
                <a16:creationId xmlns:a16="http://schemas.microsoft.com/office/drawing/2014/main" id="{EE772C5B-BA83-4302-B41F-77AC93EF9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176" y="1158"/>
            <a:ext cx="7137647" cy="685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94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75562-2E73-9549-BBE5-F7619DE8B6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E8978B5-A41A-4256-9FB0-C67B288E7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person, outdoor, people, group&#10;&#10;Description automatically generated">
            <a:extLst>
              <a:ext uri="{FF2B5EF4-FFF2-40B4-BE49-F238E27FC236}">
                <a16:creationId xmlns:a16="http://schemas.microsoft.com/office/drawing/2014/main" id="{37892907-1EBC-45BC-8AC6-F71667479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586" y="0"/>
            <a:ext cx="6836828" cy="695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70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75562-2E73-9549-BBE5-F7619DE8B6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E8978B5-A41A-4256-9FB0-C67B288E7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oup of people sitting together&#10;&#10;Description automatically generated with low confidence">
            <a:extLst>
              <a:ext uri="{FF2B5EF4-FFF2-40B4-BE49-F238E27FC236}">
                <a16:creationId xmlns:a16="http://schemas.microsoft.com/office/drawing/2014/main" id="{3E19B2C1-6143-462E-BFB6-420DA2953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400" y="-14739"/>
            <a:ext cx="7151200" cy="687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84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75562-2E73-9549-BBE5-F7619DE8B6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E8978B5-A41A-4256-9FB0-C67B288E7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oup of people outside a house&#10;&#10;Description automatically generated with low confidence">
            <a:extLst>
              <a:ext uri="{FF2B5EF4-FFF2-40B4-BE49-F238E27FC236}">
                <a16:creationId xmlns:a16="http://schemas.microsoft.com/office/drawing/2014/main" id="{030B58CA-FACD-4E83-8FA5-2BAAB9CAF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983" y="-5222"/>
            <a:ext cx="10101021" cy="686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28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75562-2E73-9549-BBE5-F7619DE8B6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E8978B5-A41A-4256-9FB0-C67B288E7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4D4E56D6-1732-4E05-96A0-EB6C9AC1F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807" y="0"/>
            <a:ext cx="6822386" cy="68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663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75562-2E73-9549-BBE5-F7619DE8B6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E8978B5-A41A-4256-9FB0-C67B288E7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horse, carriage, outdoor, pulling&#10;&#10;Description automatically generated">
            <a:extLst>
              <a:ext uri="{FF2B5EF4-FFF2-40B4-BE49-F238E27FC236}">
                <a16:creationId xmlns:a16="http://schemas.microsoft.com/office/drawing/2014/main" id="{FE6C0FAD-1291-49B3-AE8E-6F1D260D7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219" y="0"/>
            <a:ext cx="6783562" cy="688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7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75562-2E73-9549-BBE5-F7619DE8B6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E8978B5-A41A-4256-9FB0-C67B288E7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oup of people riding horses with a dog and a dog&#10;&#10;Description automatically generated with medium confidence">
            <a:extLst>
              <a:ext uri="{FF2B5EF4-FFF2-40B4-BE49-F238E27FC236}">
                <a16:creationId xmlns:a16="http://schemas.microsoft.com/office/drawing/2014/main" id="{5F9491CE-1950-4A5E-A8B7-FDCFC7E5D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0768" y="0"/>
            <a:ext cx="6830464" cy="686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8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75562-2E73-9549-BBE5-F7619DE8B6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E8978B5-A41A-4256-9FB0-C67B288E7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E0A612E2-CC5A-4389-9A58-A00863B95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524" y="0"/>
            <a:ext cx="9961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60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75562-2E73-9549-BBE5-F7619DE8B6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E8978B5-A41A-4256-9FB0-C67B288E7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outdoor, beach&#10;&#10;Description automatically generated">
            <a:extLst>
              <a:ext uri="{FF2B5EF4-FFF2-40B4-BE49-F238E27FC236}">
                <a16:creationId xmlns:a16="http://schemas.microsoft.com/office/drawing/2014/main" id="{5ECA534E-1A01-4BDF-9356-E66B53217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154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75562-2E73-9549-BBE5-F7619DE8B6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E8978B5-A41A-4256-9FB0-C67B288E7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sky, outdoor, water&#10;&#10;Description automatically generated">
            <a:extLst>
              <a:ext uri="{FF2B5EF4-FFF2-40B4-BE49-F238E27FC236}">
                <a16:creationId xmlns:a16="http://schemas.microsoft.com/office/drawing/2014/main" id="{7CC339C5-C4B9-40AE-9401-BE05FA028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09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75562-2E73-9549-BBE5-F7619DE8B6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E8978B5-A41A-4256-9FB0-C67B288E7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person, dining table&#10;&#10;Description automatically generated">
            <a:extLst>
              <a:ext uri="{FF2B5EF4-FFF2-40B4-BE49-F238E27FC236}">
                <a16:creationId xmlns:a16="http://schemas.microsoft.com/office/drawing/2014/main" id="{97F6AEB5-D179-4535-B6A3-8E9F7E910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63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75562-2E73-9549-BBE5-F7619DE8B6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E8978B5-A41A-4256-9FB0-C67B288E7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6B6BF1ED-324F-49EE-9EC0-BD91E9E62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10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97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75562-2E73-9549-BBE5-F7619DE8B6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E8978B5-A41A-4256-9FB0-C67B288E7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06972C7-DEC5-4A05-9C64-B0FD16325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57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75562-2E73-9549-BBE5-F7619DE8B6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E8978B5-A41A-4256-9FB0-C67B288E7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outdoor, person, old&#10;&#10;Description automatically generated">
            <a:extLst>
              <a:ext uri="{FF2B5EF4-FFF2-40B4-BE49-F238E27FC236}">
                <a16:creationId xmlns:a16="http://schemas.microsoft.com/office/drawing/2014/main" id="{1537B7F0-A131-4D4E-AD96-434825859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322" y="0"/>
            <a:ext cx="10162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03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075562-2E73-9549-BBE5-F7619DE8B6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44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E8978B5-A41A-4256-9FB0-C67B288E7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erson riding a horse and pulling a cart&#10;&#10;Description automatically generated with low confidence">
            <a:extLst>
              <a:ext uri="{FF2B5EF4-FFF2-40B4-BE49-F238E27FC236}">
                <a16:creationId xmlns:a16="http://schemas.microsoft.com/office/drawing/2014/main" id="{84275C49-5241-48B0-A828-D9137E10F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604" y="-18540"/>
            <a:ext cx="6864792" cy="687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71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1378</TotalTime>
  <Words>7</Words>
  <Application>Microsoft Office PowerPoint</Application>
  <PresentationFormat>Widescreen</PresentationFormat>
  <Paragraphs>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Greta Sans Std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Anna Leif Auðar Elídóttir - TMI</cp:lastModifiedBy>
  <cp:revision>12</cp:revision>
  <dcterms:created xsi:type="dcterms:W3CDTF">2018-07-02T11:45:45Z</dcterms:created>
  <dcterms:modified xsi:type="dcterms:W3CDTF">2021-02-05T10:26:51Z</dcterms:modified>
</cp:coreProperties>
</file>